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1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81D2-A0F8-40CF-98FE-25C244AE00E2}" type="datetimeFigureOut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A64DB-DF84-4126-8C7D-0383CABA5C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5918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81D2-A0F8-40CF-98FE-25C244AE00E2}" type="datetimeFigureOut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A64DB-DF84-4126-8C7D-0383CABA5C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5870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81D2-A0F8-40CF-98FE-25C244AE00E2}" type="datetimeFigureOut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A64DB-DF84-4126-8C7D-0383CABA5C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010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81D2-A0F8-40CF-98FE-25C244AE00E2}" type="datetimeFigureOut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A64DB-DF84-4126-8C7D-0383CABA5C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2307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81D2-A0F8-40CF-98FE-25C244AE00E2}" type="datetimeFigureOut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A64DB-DF84-4126-8C7D-0383CABA5C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6155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81D2-A0F8-40CF-98FE-25C244AE00E2}" type="datetimeFigureOut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A64DB-DF84-4126-8C7D-0383CABA5C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034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81D2-A0F8-40CF-98FE-25C244AE00E2}" type="datetimeFigureOut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A64DB-DF84-4126-8C7D-0383CABA5C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55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81D2-A0F8-40CF-98FE-25C244AE00E2}" type="datetimeFigureOut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A64DB-DF84-4126-8C7D-0383CABA5C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3377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81D2-A0F8-40CF-98FE-25C244AE00E2}" type="datetimeFigureOut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A64DB-DF84-4126-8C7D-0383CABA5C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568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81D2-A0F8-40CF-98FE-25C244AE00E2}" type="datetimeFigureOut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A64DB-DF84-4126-8C7D-0383CABA5C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071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81D2-A0F8-40CF-98FE-25C244AE00E2}" type="datetimeFigureOut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A64DB-DF84-4126-8C7D-0383CABA5C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002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7A81D2-A0F8-40CF-98FE-25C244AE00E2}" type="datetimeFigureOut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A64DB-DF84-4126-8C7D-0383CABA5C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032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898" y="0"/>
            <a:ext cx="76082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17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095" y="0"/>
            <a:ext cx="79118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9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504825"/>
            <a:ext cx="9639300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27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846" y="0"/>
            <a:ext cx="91563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30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7" y="1362075"/>
            <a:ext cx="930592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77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2071687"/>
            <a:ext cx="941070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84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1347787"/>
            <a:ext cx="931545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64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75" y="1271587"/>
            <a:ext cx="946785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14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37" y="2324100"/>
            <a:ext cx="938212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90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7" y="1143000"/>
            <a:ext cx="934402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91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5" y="981075"/>
            <a:ext cx="927735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01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976437"/>
            <a:ext cx="929640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691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1166812"/>
            <a:ext cx="963930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66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7" y="1152525"/>
            <a:ext cx="9344025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423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5" y="581025"/>
            <a:ext cx="942975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862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2" y="838200"/>
            <a:ext cx="932497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39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841" y="0"/>
            <a:ext cx="78283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13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宽屏</PresentationFormat>
  <Paragraphs>0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Microsoft 帐户</cp:lastModifiedBy>
  <cp:revision>21</cp:revision>
  <dcterms:created xsi:type="dcterms:W3CDTF">2022-12-08T03:08:24Z</dcterms:created>
  <dcterms:modified xsi:type="dcterms:W3CDTF">2022-12-08T03:21:23Z</dcterms:modified>
</cp:coreProperties>
</file>